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F78C3-37DE-42B5-9775-252C7DE8C394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303BF-4B18-4F5E-9E46-EE8D980AC6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F78C3-37DE-42B5-9775-252C7DE8C394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303BF-4B18-4F5E-9E46-EE8D980AC6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F78C3-37DE-42B5-9775-252C7DE8C394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303BF-4B18-4F5E-9E46-EE8D980AC6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F78C3-37DE-42B5-9775-252C7DE8C394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303BF-4B18-4F5E-9E46-EE8D980AC6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F78C3-37DE-42B5-9775-252C7DE8C394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303BF-4B18-4F5E-9E46-EE8D980AC6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F78C3-37DE-42B5-9775-252C7DE8C394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303BF-4B18-4F5E-9E46-EE8D980AC6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F78C3-37DE-42B5-9775-252C7DE8C394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303BF-4B18-4F5E-9E46-EE8D980AC6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F78C3-37DE-42B5-9775-252C7DE8C394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303BF-4B18-4F5E-9E46-EE8D980AC6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F78C3-37DE-42B5-9775-252C7DE8C394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303BF-4B18-4F5E-9E46-EE8D980AC6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F78C3-37DE-42B5-9775-252C7DE8C394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303BF-4B18-4F5E-9E46-EE8D980AC6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F78C3-37DE-42B5-9775-252C7DE8C394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303BF-4B18-4F5E-9E46-EE8D980AC6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2F78C3-37DE-42B5-9775-252C7DE8C394}" type="datetimeFigureOut">
              <a:rPr lang="en-US" smtClean="0"/>
              <a:pPr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8303BF-4B18-4F5E-9E46-EE8D980AC6D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1" descr="c18f01"/>
          <p:cNvPicPr preferRelativeResize="0">
            <a:picLocks noChangeAspect="1" noChangeArrowheads="1"/>
          </p:cNvPicPr>
          <p:nvPr/>
        </p:nvPicPr>
        <p:blipFill>
          <a:blip r:embed="rId2" cstate="print">
            <a:lum bright="-6000" contrast="6000"/>
          </a:blip>
          <a:srcRect/>
          <a:stretch>
            <a:fillRect/>
          </a:stretch>
        </p:blipFill>
        <p:spPr bwMode="auto">
          <a:xfrm>
            <a:off x="371032" y="3863830"/>
            <a:ext cx="4124768" cy="2841770"/>
          </a:xfrm>
          <a:prstGeom prst="rect">
            <a:avLst/>
          </a:prstGeom>
          <a:noFill/>
          <a:ln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0" y="152401"/>
            <a:ext cx="9144000" cy="761999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w Cen MT" pitchFamily="34" charset="0"/>
                <a:ea typeface="+mj-ea"/>
                <a:cs typeface="+mj-cs"/>
              </a:rPr>
              <a:t>My Business Empire</a:t>
            </a:r>
            <a:endParaRPr kumimoji="0" lang="en-US" sz="4000" b="0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w Cen MT" pitchFamily="34" charset="0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990600"/>
            <a:ext cx="4114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Tw Cen MT" pitchFamily="34" charset="0"/>
              </a:rPr>
              <a:t>Show me that you, too, could be a robber baron or captain of </a:t>
            </a:r>
            <a:r>
              <a:rPr lang="en-US" sz="1600" dirty="0" smtClean="0">
                <a:latin typeface="Tw Cen MT" pitchFamily="34" charset="0"/>
              </a:rPr>
              <a:t>industry!  Create your own business empire on the next page:</a:t>
            </a:r>
          </a:p>
          <a:p>
            <a:endParaRPr lang="en-US" sz="1600" dirty="0" smtClean="0">
              <a:latin typeface="Tw Cen MT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b="1" dirty="0" smtClean="0">
                <a:latin typeface="Tw Cen MT" pitchFamily="34" charset="0"/>
              </a:rPr>
              <a:t>Start by creating “My Business</a:t>
            </a:r>
            <a:r>
              <a:rPr lang="en-US" sz="1600" dirty="0" smtClean="0">
                <a:latin typeface="Tw Cen MT" pitchFamily="34" charset="0"/>
              </a:rPr>
              <a:t>” in the bottom left corner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b="1" dirty="0" smtClean="0">
                <a:latin typeface="Tw Cen MT" pitchFamily="34" charset="0"/>
              </a:rPr>
              <a:t>Expand your business both vertically and horizontally </a:t>
            </a:r>
            <a:r>
              <a:rPr lang="en-US" sz="1600" dirty="0" smtClean="0">
                <a:latin typeface="Tw Cen MT" pitchFamily="34" charset="0"/>
              </a:rPr>
              <a:t>(see the Rockefeller/Standard Oil example below for help) by filling in the small boxes extending in both directions.</a:t>
            </a:r>
            <a:endParaRPr lang="en-US" sz="1600" dirty="0" smtClean="0">
              <a:latin typeface="Tw Cen MT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48200" y="990600"/>
            <a:ext cx="41148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1600" b="1" dirty="0" smtClean="0">
                <a:latin typeface="Tw Cen MT" pitchFamily="34" charset="0"/>
              </a:rPr>
              <a:t>3. 	Treatment of Workers</a:t>
            </a:r>
            <a:r>
              <a:rPr lang="en-US" sz="1600" dirty="0" smtClean="0">
                <a:latin typeface="Tw Cen MT" pitchFamily="34" charset="0"/>
              </a:rPr>
              <a:t>: Would you slash wages and crush unions to make big profits?  Or would you treat workers well to create a stable but less profitable business?</a:t>
            </a:r>
          </a:p>
          <a:p>
            <a:pPr marL="342900" indent="-342900"/>
            <a:r>
              <a:rPr lang="en-US" sz="1600" b="1" dirty="0" smtClean="0">
                <a:latin typeface="Tw Cen MT" pitchFamily="34" charset="0"/>
              </a:rPr>
              <a:t>4.	Government Legislation</a:t>
            </a:r>
            <a:r>
              <a:rPr lang="en-US" sz="1600" dirty="0" smtClean="0">
                <a:latin typeface="Tw Cen MT" pitchFamily="34" charset="0"/>
              </a:rPr>
              <a:t>: What laws would help your business grow and become more profitable?</a:t>
            </a:r>
          </a:p>
          <a:p>
            <a:pPr marL="342900" indent="-342900"/>
            <a:r>
              <a:rPr lang="en-US" sz="1600" b="1" dirty="0" smtClean="0">
                <a:latin typeface="Tw Cen MT" pitchFamily="34" charset="0"/>
              </a:rPr>
              <a:t>5.	Spending on Myself</a:t>
            </a:r>
            <a:r>
              <a:rPr lang="en-US" sz="1600" dirty="0" smtClean="0">
                <a:latin typeface="Tw Cen MT" pitchFamily="34" charset="0"/>
              </a:rPr>
              <a:t>:  Would you be frugal?  Or an extravagant and conspicuous consumer?</a:t>
            </a:r>
          </a:p>
          <a:p>
            <a:pPr marL="342900" indent="-342900"/>
            <a:r>
              <a:rPr lang="en-US" sz="1600" b="1" dirty="0" smtClean="0">
                <a:latin typeface="Tw Cen MT" pitchFamily="34" charset="0"/>
              </a:rPr>
              <a:t>6.	Philanthropy</a:t>
            </a:r>
            <a:r>
              <a:rPr lang="en-US" sz="1600" dirty="0" smtClean="0">
                <a:latin typeface="Tw Cen MT" pitchFamily="34" charset="0"/>
              </a:rPr>
              <a:t>: How would you use your wealth for the benefit of society as a whole?</a:t>
            </a:r>
          </a:p>
        </p:txBody>
      </p:sp>
      <p:pic>
        <p:nvPicPr>
          <p:cNvPr id="7" name="Picture 5" descr="pol_cartoon-Standard Oil Octopus"/>
          <p:cNvPicPr>
            <a:picLocks noChangeAspect="1" noChangeArrowheads="1"/>
          </p:cNvPicPr>
          <p:nvPr/>
        </p:nvPicPr>
        <p:blipFill>
          <a:blip r:embed="rId3" cstate="print">
            <a:lum contrast="6000"/>
          </a:blip>
          <a:srcRect l="2040" b="2350"/>
          <a:stretch>
            <a:fillRect/>
          </a:stretch>
        </p:blipFill>
        <p:spPr bwMode="auto">
          <a:xfrm>
            <a:off x="4826876" y="4267200"/>
            <a:ext cx="3783724" cy="2286000"/>
          </a:xfrm>
          <a:prstGeom prst="rect">
            <a:avLst/>
          </a:prstGeom>
          <a:noFill/>
          <a:ln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61999"/>
          </a:xfrm>
        </p:spPr>
        <p:txBody>
          <a:bodyPr>
            <a:noAutofit/>
          </a:bodyPr>
          <a:lstStyle/>
          <a:p>
            <a:r>
              <a:rPr lang="en-US" sz="4000" u="sng" dirty="0" smtClean="0">
                <a:latin typeface="Tw Cen MT" pitchFamily="34" charset="0"/>
              </a:rPr>
              <a:t>My Business Empire</a:t>
            </a:r>
            <a:endParaRPr lang="en-US" sz="4000" u="sng" dirty="0">
              <a:latin typeface="Tw Cen MT" pitchFamily="34" charset="0"/>
            </a:endParaRPr>
          </a:p>
        </p:txBody>
      </p:sp>
      <p:sp>
        <p:nvSpPr>
          <p:cNvPr id="4" name="Right Arrow 3"/>
          <p:cNvSpPr/>
          <p:nvPr/>
        </p:nvSpPr>
        <p:spPr>
          <a:xfrm rot="16200000">
            <a:off x="-1866899" y="2781300"/>
            <a:ext cx="4495800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w Cen MT" pitchFamily="34" charset="0"/>
              </a:rPr>
              <a:t>Vertical Integration</a:t>
            </a:r>
            <a:endParaRPr lang="en-US" dirty="0">
              <a:latin typeface="Tw Cen MT" pitchFamily="34" charset="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1143000" y="6096000"/>
            <a:ext cx="7848600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w Cen MT" pitchFamily="34" charset="0"/>
              </a:rPr>
              <a:t>Horizontal Integration</a:t>
            </a:r>
            <a:endParaRPr lang="en-US" dirty="0">
              <a:latin typeface="Tw Cen MT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5473005"/>
            <a:ext cx="1066800" cy="116955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Tw Cen MT" pitchFamily="34" charset="0"/>
              </a:rPr>
              <a:t>My Business:</a:t>
            </a:r>
          </a:p>
          <a:p>
            <a:pPr algn="ctr"/>
            <a:endParaRPr lang="en-US" sz="1400" dirty="0" smtClean="0">
              <a:latin typeface="Tw Cen MT" pitchFamily="34" charset="0"/>
            </a:endParaRPr>
          </a:p>
          <a:p>
            <a:pPr algn="ctr"/>
            <a:endParaRPr lang="en-US" sz="1400" dirty="0" smtClean="0">
              <a:latin typeface="Tw Cen MT" pitchFamily="34" charset="0"/>
            </a:endParaRPr>
          </a:p>
          <a:p>
            <a:pPr algn="ctr"/>
            <a:endParaRPr lang="en-US" sz="1400" dirty="0" smtClean="0">
              <a:latin typeface="Tw Cen MT" pitchFamily="34" charset="0"/>
            </a:endParaRPr>
          </a:p>
          <a:p>
            <a:pPr algn="ctr"/>
            <a:endParaRPr lang="en-US" sz="1400" dirty="0">
              <a:latin typeface="Tw Cen MT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62200" y="838200"/>
            <a:ext cx="312420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Tw Cen MT" pitchFamily="34" charset="0"/>
              </a:rPr>
              <a:t>Treatment of Employees</a:t>
            </a:r>
          </a:p>
          <a:p>
            <a:pPr algn="ctr"/>
            <a:endParaRPr lang="en-US" b="1" dirty="0" smtClean="0">
              <a:latin typeface="Tw Cen MT" pitchFamily="34" charset="0"/>
            </a:endParaRPr>
          </a:p>
          <a:p>
            <a:pPr algn="ctr"/>
            <a:endParaRPr lang="en-US" b="1" dirty="0" smtClean="0">
              <a:latin typeface="Tw Cen MT" pitchFamily="34" charset="0"/>
            </a:endParaRPr>
          </a:p>
          <a:p>
            <a:pPr algn="ctr"/>
            <a:endParaRPr lang="en-US" b="1" dirty="0" smtClean="0">
              <a:latin typeface="Tw Cen MT" pitchFamily="34" charset="0"/>
            </a:endParaRPr>
          </a:p>
          <a:p>
            <a:pPr algn="ctr"/>
            <a:endParaRPr lang="en-US" b="1" dirty="0" smtClean="0">
              <a:latin typeface="Tw Cen MT" pitchFamily="34" charset="0"/>
            </a:endParaRPr>
          </a:p>
          <a:p>
            <a:pPr algn="ctr"/>
            <a:endParaRPr lang="en-US" b="1" dirty="0" smtClean="0">
              <a:latin typeface="Tw Cen MT" pitchFamily="34" charset="0"/>
            </a:endParaRPr>
          </a:p>
          <a:p>
            <a:pPr algn="ctr"/>
            <a:endParaRPr lang="en-US" b="1" dirty="0" smtClean="0">
              <a:latin typeface="Tw Cen MT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62200" y="3048000"/>
            <a:ext cx="312420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Tw Cen MT" pitchFamily="34" charset="0"/>
              </a:rPr>
              <a:t>Spending on Myself</a:t>
            </a:r>
          </a:p>
          <a:p>
            <a:pPr algn="ctr"/>
            <a:endParaRPr lang="en-US" b="1" dirty="0" smtClean="0">
              <a:latin typeface="Tw Cen MT" pitchFamily="34" charset="0"/>
            </a:endParaRPr>
          </a:p>
          <a:p>
            <a:pPr algn="ctr"/>
            <a:endParaRPr lang="en-US" b="1" dirty="0" smtClean="0">
              <a:latin typeface="Tw Cen MT" pitchFamily="34" charset="0"/>
            </a:endParaRPr>
          </a:p>
          <a:p>
            <a:pPr algn="ctr"/>
            <a:endParaRPr lang="en-US" b="1" dirty="0" smtClean="0">
              <a:latin typeface="Tw Cen MT" pitchFamily="34" charset="0"/>
            </a:endParaRPr>
          </a:p>
          <a:p>
            <a:pPr algn="ctr"/>
            <a:endParaRPr lang="en-US" b="1" dirty="0" smtClean="0">
              <a:latin typeface="Tw Cen MT" pitchFamily="34" charset="0"/>
            </a:endParaRPr>
          </a:p>
          <a:p>
            <a:pPr algn="ctr"/>
            <a:endParaRPr lang="en-US" b="1" dirty="0" smtClean="0">
              <a:latin typeface="Tw Cen MT" pitchFamily="34" charset="0"/>
            </a:endParaRPr>
          </a:p>
          <a:p>
            <a:pPr algn="ctr"/>
            <a:endParaRPr lang="en-US" b="1" dirty="0" smtClean="0">
              <a:latin typeface="Tw Cen MT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15000" y="838200"/>
            <a:ext cx="312420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Tw Cen MT" pitchFamily="34" charset="0"/>
              </a:rPr>
              <a:t>Government Legislation</a:t>
            </a:r>
          </a:p>
          <a:p>
            <a:pPr algn="ctr"/>
            <a:endParaRPr lang="en-US" b="1" dirty="0" smtClean="0">
              <a:latin typeface="Tw Cen MT" pitchFamily="34" charset="0"/>
            </a:endParaRPr>
          </a:p>
          <a:p>
            <a:pPr algn="ctr"/>
            <a:endParaRPr lang="en-US" b="1" dirty="0" smtClean="0">
              <a:latin typeface="Tw Cen MT" pitchFamily="34" charset="0"/>
            </a:endParaRPr>
          </a:p>
          <a:p>
            <a:pPr algn="ctr"/>
            <a:endParaRPr lang="en-US" b="1" dirty="0" smtClean="0">
              <a:latin typeface="Tw Cen MT" pitchFamily="34" charset="0"/>
            </a:endParaRPr>
          </a:p>
          <a:p>
            <a:pPr algn="ctr"/>
            <a:endParaRPr lang="en-US" b="1" dirty="0" smtClean="0">
              <a:latin typeface="Tw Cen MT" pitchFamily="34" charset="0"/>
            </a:endParaRPr>
          </a:p>
          <a:p>
            <a:pPr algn="ctr"/>
            <a:endParaRPr lang="en-US" b="1" dirty="0" smtClean="0">
              <a:latin typeface="Tw Cen MT" pitchFamily="34" charset="0"/>
            </a:endParaRPr>
          </a:p>
          <a:p>
            <a:pPr algn="ctr"/>
            <a:endParaRPr lang="en-US" b="1" dirty="0" smtClean="0">
              <a:latin typeface="Tw Cen MT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15000" y="3048000"/>
            <a:ext cx="312420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Tw Cen MT" pitchFamily="34" charset="0"/>
              </a:rPr>
              <a:t>Philanthropy</a:t>
            </a:r>
          </a:p>
          <a:p>
            <a:pPr algn="ctr"/>
            <a:endParaRPr lang="en-US" b="1" dirty="0" smtClean="0">
              <a:latin typeface="Tw Cen MT" pitchFamily="34" charset="0"/>
            </a:endParaRPr>
          </a:p>
          <a:p>
            <a:pPr algn="ctr"/>
            <a:endParaRPr lang="en-US" b="1" dirty="0" smtClean="0">
              <a:latin typeface="Tw Cen MT" pitchFamily="34" charset="0"/>
            </a:endParaRPr>
          </a:p>
          <a:p>
            <a:pPr algn="ctr"/>
            <a:endParaRPr lang="en-US" b="1" dirty="0" smtClean="0">
              <a:latin typeface="Tw Cen MT" pitchFamily="34" charset="0"/>
            </a:endParaRPr>
          </a:p>
          <a:p>
            <a:pPr algn="ctr"/>
            <a:endParaRPr lang="en-US" b="1" dirty="0" smtClean="0">
              <a:latin typeface="Tw Cen MT" pitchFamily="34" charset="0"/>
            </a:endParaRPr>
          </a:p>
          <a:p>
            <a:pPr algn="ctr"/>
            <a:endParaRPr lang="en-US" b="1" dirty="0" smtClean="0">
              <a:latin typeface="Tw Cen MT" pitchFamily="34" charset="0"/>
            </a:endParaRPr>
          </a:p>
          <a:p>
            <a:pPr algn="ctr"/>
            <a:endParaRPr lang="en-US" b="1" dirty="0" smtClean="0">
              <a:latin typeface="Tw Cen MT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5800" y="1524000"/>
            <a:ext cx="14478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85800" y="2514600"/>
            <a:ext cx="14478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85800" y="3505200"/>
            <a:ext cx="14478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85800" y="4495800"/>
            <a:ext cx="14478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828800" y="5410200"/>
            <a:ext cx="14478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429000" y="5410200"/>
            <a:ext cx="14478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029200" y="5410200"/>
            <a:ext cx="14478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6629400" y="5410200"/>
            <a:ext cx="14478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91</Words>
  <Application>Microsoft Office PowerPoint</Application>
  <PresentationFormat>On-screen Show (4:3)</PresentationFormat>
  <Paragraphs>35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My Business Empire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Business Empire</dc:title>
  <dc:creator>hhsstudent</dc:creator>
  <cp:lastModifiedBy>jjohnson</cp:lastModifiedBy>
  <cp:revision>6</cp:revision>
  <dcterms:created xsi:type="dcterms:W3CDTF">2013-12-11T18:24:57Z</dcterms:created>
  <dcterms:modified xsi:type="dcterms:W3CDTF">2014-12-04T19:51:50Z</dcterms:modified>
</cp:coreProperties>
</file>