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66" r:id="rId12"/>
    <p:sldId id="262" r:id="rId13"/>
    <p:sldId id="271" r:id="rId14"/>
    <p:sldId id="263" r:id="rId15"/>
    <p:sldId id="272" r:id="rId16"/>
    <p:sldId id="264" r:id="rId17"/>
    <p:sldId id="273" r:id="rId18"/>
    <p:sldId id="265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7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6933C-260F-4486-9047-DCA9CD8E2BF8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6C77-0D10-4A5A-B4F1-6C0F4058C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6C77-0D10-4A5A-B4F1-6C0F4058C1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Historical Thinking Skills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Johnson – APUSH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074152" cy="3371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Connect events and processes to broader circumstances; situate events within the “bigger picture.”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Contextualization</a:t>
            </a:r>
            <a:endParaRPr lang="en-US" dirty="0"/>
          </a:p>
        </p:txBody>
      </p:sp>
      <p:pic>
        <p:nvPicPr>
          <p:cNvPr id="5122" name="Picture 2" descr="https://adventuresinatomictourism.files.wordpress.com/2014/09/family-fallout-shelter-196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84880" y="1200151"/>
            <a:ext cx="5277920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0352" cy="3371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Explain and evaluate long and short term factors – both predictable and unexpected – which lead to events occurring.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Causation</a:t>
            </a:r>
            <a:endParaRPr lang="en-US" dirty="0"/>
          </a:p>
        </p:txBody>
      </p:sp>
      <p:pic>
        <p:nvPicPr>
          <p:cNvPr id="28674" name="Picture 2" descr="http://1.bp.blogspot.com/-sSxThL7UV_8/U6hvuOqkw2I/AAAAAAAAJfo/ZkXWZdszdZ8/s1600/Bison+skulls+pile+to+be+used+for+fertilizer+,+187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5001" y="1202259"/>
            <a:ext cx="4876799" cy="381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Continuity &amp;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074152" cy="3371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Identify and evaluate consistent patterns as well as alterations to those patterns over time.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Continuity &amp; Change</a:t>
            </a:r>
            <a:endParaRPr lang="en-US" dirty="0"/>
          </a:p>
        </p:txBody>
      </p:sp>
      <p:pic>
        <p:nvPicPr>
          <p:cNvPr id="5" name="Picture 2" descr="http://discollective.com/wp-content/uploads/2012/04/flapper-girls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0" y="1192015"/>
            <a:ext cx="3048000" cy="389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s://upload.wikimedia.org/wikipedia/commons/2/2e/ElizabethCadyStanton-Veeder.LOC.jpg"/>
          <p:cNvPicPr>
            <a:picLocks noChangeAspect="1" noChangeArrowheads="1"/>
          </p:cNvPicPr>
          <p:nvPr/>
        </p:nvPicPr>
        <p:blipFill>
          <a:blip r:embed="rId3"/>
          <a:srcRect t="15774"/>
          <a:stretch>
            <a:fillRect/>
          </a:stretch>
        </p:blipFill>
        <p:spPr bwMode="auto">
          <a:xfrm>
            <a:off x="1066800" y="1200150"/>
            <a:ext cx="3203567" cy="386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0352" cy="3371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Articulate a compelling thesis and support it with multiple kinds of evidence while acknowledging contradictory perspectives.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Argumentation</a:t>
            </a:r>
            <a:endParaRPr lang="en-US" dirty="0"/>
          </a:p>
        </p:txBody>
      </p:sp>
      <p:pic>
        <p:nvPicPr>
          <p:cNvPr id="26626" name="Picture 2" descr="http://mseffie.com/handouts/paragraph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05563" y="1276350"/>
            <a:ext cx="5762037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0352" cy="3371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Make connections between various contexts, periods, themes and disciplines.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pic>
        <p:nvPicPr>
          <p:cNvPr id="25602" name="Picture 2" descr="http://thewellesleynews.com/wp-content/uploads/2014/12/gmo.jpg"/>
          <p:cNvPicPr>
            <a:picLocks noChangeAspect="1" noChangeArrowheads="1"/>
          </p:cNvPicPr>
          <p:nvPr/>
        </p:nvPicPr>
        <p:blipFill>
          <a:blip r:embed="rId2"/>
          <a:srcRect t="13595" b="13942"/>
          <a:stretch>
            <a:fillRect/>
          </a:stretch>
        </p:blipFill>
        <p:spPr bwMode="auto">
          <a:xfrm>
            <a:off x="0" y="1352550"/>
            <a:ext cx="9144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0873735">
            <a:off x="539050" y="4086738"/>
            <a:ext cx="177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Science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482901">
            <a:off x="5367363" y="1289679"/>
            <a:ext cx="241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Economics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300891">
            <a:off x="3834846" y="3943615"/>
            <a:ext cx="177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Politics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873735">
            <a:off x="2943604" y="1226958"/>
            <a:ext cx="177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Health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873735">
            <a:off x="6372603" y="3817758"/>
            <a:ext cx="177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History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434280">
            <a:off x="414633" y="1309566"/>
            <a:ext cx="177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Ethics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0352" cy="3371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Evaluate the P.O.V., purpose, audience, significance and reliability of a source.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32770" name="Picture 2" descr="http://3.bp.blogspot.com/-thNf0Oz-a7Q/Tr70Jaq-7zI/AAAAAAAABOU/HYNLwiSU0Tw/s640/76-ridewith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67200" y="171450"/>
            <a:ext cx="36957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0352" cy="3371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Understand and assess varying opinions on the meaning of evidence or events.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pic>
        <p:nvPicPr>
          <p:cNvPr id="31746" name="Picture 2" descr="http://content.gallup.com/origin/gallupinc/GallupSpaces/Production/Cms/POLL/805-fwbfkesxokuzsbybkg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213906"/>
            <a:ext cx="6096000" cy="3795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0352" cy="3371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Evaluate similarities and differences within or across geography and chronology.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2745" t="2100" r="2083" b="49527"/>
          <a:stretch/>
        </p:blipFill>
        <p:spPr>
          <a:xfrm>
            <a:off x="685800" y="1219200"/>
            <a:ext cx="79248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Periodization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074152" cy="3371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Understand and evaluate why history is divided into distinct eras with definite start and end dates.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Periodization</a:t>
            </a:r>
            <a:endParaRPr lang="en-US" dirty="0"/>
          </a:p>
        </p:txBody>
      </p:sp>
      <p:pic>
        <p:nvPicPr>
          <p:cNvPr id="29698" name="Picture 2" descr="https://upload.wikimedia.org/wikipedia/commons/b/b8/Surrender_of_Lord_Cornwalli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0200" y="1200150"/>
            <a:ext cx="5791200" cy="381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</TotalTime>
  <Words>173</Words>
  <Application>Microsoft Office PowerPoint</Application>
  <PresentationFormat>On-screen Show (16:9)</PresentationFormat>
  <Paragraphs>36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Historical Thinking Skills</vt:lpstr>
      <vt:lpstr>Analysis</vt:lpstr>
      <vt:lpstr>Analysis</vt:lpstr>
      <vt:lpstr>Interpretation</vt:lpstr>
      <vt:lpstr>Interpretation</vt:lpstr>
      <vt:lpstr>Comparison</vt:lpstr>
      <vt:lpstr>Comparison</vt:lpstr>
      <vt:lpstr>Periodization</vt:lpstr>
      <vt:lpstr>Periodization</vt:lpstr>
      <vt:lpstr>Contextualization</vt:lpstr>
      <vt:lpstr>Contextualization</vt:lpstr>
      <vt:lpstr>Causation</vt:lpstr>
      <vt:lpstr>Causation</vt:lpstr>
      <vt:lpstr>Continuity &amp; Change</vt:lpstr>
      <vt:lpstr>Continuity &amp; Change</vt:lpstr>
      <vt:lpstr>Argumentation</vt:lpstr>
      <vt:lpstr>Argumentation</vt:lpstr>
      <vt:lpstr>Synthesis</vt:lpstr>
      <vt:lpstr>Synthesis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Thinking Skills</dc:title>
  <dc:creator>Johnson, John</dc:creator>
  <cp:lastModifiedBy>jjohnson</cp:lastModifiedBy>
  <cp:revision>7</cp:revision>
  <dcterms:created xsi:type="dcterms:W3CDTF">2006-08-16T00:00:00Z</dcterms:created>
  <dcterms:modified xsi:type="dcterms:W3CDTF">2016-09-07T17:32:01Z</dcterms:modified>
</cp:coreProperties>
</file>